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7" r:id="rId2"/>
    <p:sldId id="266" r:id="rId3"/>
    <p:sldId id="269" r:id="rId4"/>
    <p:sldId id="258" r:id="rId5"/>
    <p:sldId id="268" r:id="rId6"/>
    <p:sldId id="259" r:id="rId7"/>
    <p:sldId id="271" r:id="rId8"/>
    <p:sldId id="267" r:id="rId9"/>
    <p:sldId id="261" r:id="rId10"/>
    <p:sldId id="262" r:id="rId11"/>
    <p:sldId id="270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9" d="100"/>
          <a:sy n="49" d="100"/>
        </p:scale>
        <p:origin x="-9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0679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0190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60031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67901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11380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33131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81673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27413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5411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63831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8372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41285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781189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64940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325388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39717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053C5-15D6-4B75-829B-DF13D4DE05FA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46617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</a:pPr>
            <a:r>
              <a:rPr lang="en-GB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introduction will be provided to first define the Company and its roles.</a:t>
            </a:r>
          </a:p>
          <a:p>
            <a:pPr>
              <a:lnSpc>
                <a:spcPct val="200000"/>
              </a:lnSpc>
            </a:pPr>
            <a:r>
              <a:rPr lang="en-GB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Volkswagen is one of the motor vehicle producing companies in the world.</a:t>
            </a:r>
          </a:p>
          <a:p>
            <a:pPr>
              <a:lnSpc>
                <a:spcPct val="200000"/>
              </a:lnSpc>
            </a:pPr>
            <a:r>
              <a:rPr lang="en-GB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has improved its production through introduction of new techniques to produce better cars.</a:t>
            </a:r>
          </a:p>
          <a:p>
            <a:pPr>
              <a:lnSpc>
                <a:spcPct val="200000"/>
              </a:lnSpc>
            </a:pPr>
            <a:r>
              <a:rPr lang="en-GB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uses current skills to make improvised cars with better engines as compared to the past. </a:t>
            </a:r>
          </a:p>
          <a:p>
            <a:pPr>
              <a:lnSpc>
                <a:spcPct val="200000"/>
              </a:lnSpc>
            </a:pPr>
            <a:r>
              <a:rPr lang="en-GB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altered the software to enable the engine pass the diesel. </a:t>
            </a:r>
          </a:p>
          <a:p>
            <a:pPr marL="0" indent="0">
              <a:lnSpc>
                <a:spcPct val="200000"/>
              </a:lnSpc>
              <a:buNone/>
            </a:pP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8542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Overview</a:t>
            </a: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Volkswagen Company has been faced with an issues where it performed against the laws developed.</a:t>
            </a:r>
          </a:p>
          <a:p>
            <a:pPr>
              <a:lnSpc>
                <a:spcPct val="200000"/>
              </a:lnSpc>
            </a:pP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altered with the software to enable the product pass the diesel test.</a:t>
            </a:r>
          </a:p>
          <a:p>
            <a:pPr>
              <a:lnSpc>
                <a:spcPct val="200000"/>
              </a:lnSpc>
            </a:pP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therefore has been indicated as one way through which the Company failed to follow the laws.</a:t>
            </a:r>
          </a:p>
          <a:p>
            <a:pPr>
              <a:lnSpc>
                <a:spcPct val="200000"/>
              </a:lnSpc>
            </a:pP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can therefore affect the trust of the customers towards the company. 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1986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Case description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case presented by the Company was a s a result of the model change.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was expected to change engines that will pass diesel test.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however changed the software.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Changing the software did not go well with the customers.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customers lost trust in the Company. 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4525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Role of the management to rebuild the brand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GB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management plays and important role when it comes to rebuilding the brand.</a:t>
            </a:r>
          </a:p>
          <a:p>
            <a:pPr>
              <a:lnSpc>
                <a:spcPct val="200000"/>
              </a:lnSpc>
            </a:pPr>
            <a:r>
              <a:rPr lang="en-GB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major roles of the management when it comes to rebuilding the brand is thinking of a new slogan.</a:t>
            </a:r>
          </a:p>
          <a:p>
            <a:pPr>
              <a:lnSpc>
                <a:spcPct val="200000"/>
              </a:lnSpc>
            </a:pPr>
            <a:r>
              <a:rPr lang="en-GB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new slogan is important when a management needs to build a new brand. </a:t>
            </a:r>
          </a:p>
          <a:p>
            <a:pPr>
              <a:lnSpc>
                <a:spcPct val="200000"/>
              </a:lnSpc>
            </a:pPr>
            <a:r>
              <a:rPr lang="en-GB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slogan gives the product a new picture which can attract more customers.</a:t>
            </a:r>
          </a:p>
          <a:p>
            <a:pPr>
              <a:lnSpc>
                <a:spcPct val="200000"/>
              </a:lnSpc>
            </a:pPr>
            <a:r>
              <a:rPr lang="en-GB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Additionally, it makes the customers develop positive attitude towards the product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00000"/>
              </a:lnSpc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7746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Role of the new CEO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major roles of the CEO is to manage the organization.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CEO ensures that the organization conducts it activities effectively.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CEO also makes directions how things are run in an organization.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CEO also makes decision for the organization.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Lastly, the CEO recruit new employees.</a:t>
            </a:r>
          </a:p>
          <a:p>
            <a:pPr>
              <a:lnSpc>
                <a:spcPct val="200000"/>
              </a:lnSpc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6387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220000"/>
              </a:lnSpc>
            </a:pPr>
            <a:r>
              <a:rPr lang="en-GB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Another role of the management is hiring new employees.</a:t>
            </a:r>
          </a:p>
          <a:p>
            <a:pPr>
              <a:lnSpc>
                <a:spcPct val="220000"/>
              </a:lnSpc>
            </a:pPr>
            <a:r>
              <a:rPr lang="en-GB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new employees will have a positive attitude towards making the organization perform better.</a:t>
            </a:r>
          </a:p>
          <a:p>
            <a:pPr>
              <a:lnSpc>
                <a:spcPct val="220000"/>
              </a:lnSpc>
            </a:pPr>
            <a:r>
              <a:rPr lang="en-GB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Another role is designing a new logo for the rebranding process.</a:t>
            </a:r>
          </a:p>
          <a:p>
            <a:pPr>
              <a:lnSpc>
                <a:spcPct val="220000"/>
              </a:lnSpc>
            </a:pPr>
            <a:r>
              <a:rPr lang="en-GB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new logo will develop a new message concerning the product to the customers.</a:t>
            </a:r>
          </a:p>
          <a:p>
            <a:pPr>
              <a:lnSpc>
                <a:spcPct val="220000"/>
              </a:lnSpc>
            </a:pPr>
            <a:r>
              <a:rPr lang="en-GB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 more customers will be attracted to the product. </a:t>
            </a:r>
          </a:p>
          <a:p>
            <a:pPr>
              <a:lnSpc>
                <a:spcPct val="200000"/>
              </a:lnSpc>
            </a:pPr>
            <a:endParaRPr lang="en-GB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200000"/>
              </a:lnSpc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4030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the company lost reputation and customer trust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major reasons why the company lost reputation is lack of care fort customers.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did not care how the customers will feel.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Instead, it just wanted to make profits by making their car engines pass the diesel.</a:t>
            </a:r>
          </a:p>
          <a:p>
            <a:pPr>
              <a:lnSpc>
                <a:spcPct val="200000"/>
              </a:lnSpc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1893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Sustainability roles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change that was applied by the organization can affect the HR in various ways.</a:t>
            </a:r>
          </a:p>
          <a:p>
            <a:pPr>
              <a:lnSpc>
                <a:spcPct val="200000"/>
              </a:lnSpc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effects is that; it will lower HR performance.</a:t>
            </a:r>
          </a:p>
          <a:p>
            <a:pPr>
              <a:lnSpc>
                <a:spcPct val="200000"/>
              </a:lnSpc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customers will also have a negative attitude towards the Company’s performance.</a:t>
            </a:r>
          </a:p>
          <a:p>
            <a:pPr>
              <a:lnSpc>
                <a:spcPct val="200000"/>
              </a:lnSpc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supply chain will also be affected since it will be difficult for the Organization to supply its products.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2155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Another effect that will be created by the change to the IT is that; funds will be reduced.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organization will spend more funds trying to make the engines pass the diesel test.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Additionally, the operation will not be effective.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performance of the organization will also be reduced due to lack of trust from customers.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Employees will also develop lack of trust among each other which therefore lead to the poor or low productivity. 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5865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the recommendation category, it will be important to understand what can be done.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major recommendations is the creation of effective performance strategies.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will be of importance to note that the new strategies puts the organization in line.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Additionally, the Company should consider following the laws of the government.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organization should also bench mark and learn of other Organizations performance.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0233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Lesson Learned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major lessons that can be learned from the case is that companies should be transparent.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was not transparent enough hence it lost the trust of the customers.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Another lesson that can be learned is that, Companies should connect with the government to perform better. 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7725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Conclusively, Volkswagen Company failed to follow the laws of the government.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altered the software to make the engine of their product pass a test.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a result of this failure, the performance of the company has been affected.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therefore important for the organization to consider hiring new employees.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new employees will perform based on the demands of the Company.  </a:t>
            </a:r>
          </a:p>
          <a:p>
            <a:pPr>
              <a:lnSpc>
                <a:spcPct val="200000"/>
              </a:lnSpc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7916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Anenberg</a:t>
            </a:r>
            <a:r>
              <a:rPr lang="en-US" dirty="0"/>
              <a:t>, S. C., Miller, J., </a:t>
            </a:r>
            <a:r>
              <a:rPr lang="en-US" dirty="0" err="1"/>
              <a:t>Minjares</a:t>
            </a:r>
            <a:r>
              <a:rPr lang="en-US" dirty="0"/>
              <a:t>, R., Du, L., </a:t>
            </a:r>
            <a:r>
              <a:rPr lang="en-US" dirty="0" err="1"/>
              <a:t>Henze</a:t>
            </a:r>
            <a:r>
              <a:rPr lang="en-US" dirty="0"/>
              <a:t>, D. K., Lacey, F., ... &amp; </a:t>
            </a:r>
            <a:r>
              <a:rPr lang="en-US" dirty="0" err="1"/>
              <a:t>Heyes</a:t>
            </a:r>
            <a:r>
              <a:rPr lang="en-US" dirty="0"/>
              <a:t>, C. (2017). Impacts and mitigation of excess diesel-related NO x emissions in 11 major vehicle markets. </a:t>
            </a:r>
            <a:r>
              <a:rPr lang="en-GB" i="1" dirty="0"/>
              <a:t>Nature</a:t>
            </a:r>
            <a:r>
              <a:rPr lang="en-GB" dirty="0"/>
              <a:t>, </a:t>
            </a:r>
            <a:r>
              <a:rPr lang="en-GB" i="1" dirty="0"/>
              <a:t>545</a:t>
            </a:r>
            <a:r>
              <a:rPr lang="en-GB" dirty="0"/>
              <a:t>(7655), 467.</a:t>
            </a:r>
          </a:p>
          <a:p>
            <a:r>
              <a:rPr lang="en-US" dirty="0" err="1"/>
              <a:t>Bohnsack</a:t>
            </a:r>
            <a:r>
              <a:rPr lang="en-US" dirty="0"/>
              <a:t>, R., </a:t>
            </a:r>
            <a:r>
              <a:rPr lang="en-US" dirty="0" err="1"/>
              <a:t>Kolk</a:t>
            </a:r>
            <a:r>
              <a:rPr lang="en-US" dirty="0"/>
              <a:t>, A., &amp; </a:t>
            </a:r>
            <a:r>
              <a:rPr lang="en-US" dirty="0" err="1"/>
              <a:t>Pinkse</a:t>
            </a:r>
            <a:r>
              <a:rPr lang="en-US" dirty="0"/>
              <a:t>, J. (2015). Catching recurring waves: low-emission vehicles, international policy developments and firm innovation strategies. </a:t>
            </a:r>
            <a:r>
              <a:rPr lang="en-GB" i="1" dirty="0"/>
              <a:t>Technological Forecasting and Social Change</a:t>
            </a:r>
            <a:r>
              <a:rPr lang="en-GB" dirty="0"/>
              <a:t>, </a:t>
            </a:r>
            <a:r>
              <a:rPr lang="en-GB" i="1" dirty="0"/>
              <a:t>98</a:t>
            </a:r>
            <a:r>
              <a:rPr lang="en-GB" dirty="0"/>
              <a:t>, 71-87.</a:t>
            </a:r>
          </a:p>
          <a:p>
            <a:r>
              <a:rPr lang="en-US" dirty="0" err="1"/>
              <a:t>Penna</a:t>
            </a:r>
            <a:r>
              <a:rPr lang="en-US" dirty="0"/>
              <a:t>, C. C., &amp; </a:t>
            </a:r>
            <a:r>
              <a:rPr lang="en-US" dirty="0" err="1"/>
              <a:t>Geels</a:t>
            </a:r>
            <a:r>
              <a:rPr lang="en-US" dirty="0"/>
              <a:t>, F. W. (2015). Climate change and the slow reorientation of the American car industry (1979–2012): An application and extension of the Dialectic Issue </a:t>
            </a:r>
            <a:r>
              <a:rPr lang="en-US" dirty="0" err="1"/>
              <a:t>LifeCycle</a:t>
            </a:r>
            <a:r>
              <a:rPr lang="en-US" dirty="0"/>
              <a:t> (DILC) model. </a:t>
            </a:r>
            <a:r>
              <a:rPr lang="en-GB" i="1" dirty="0"/>
              <a:t>Research Policy</a:t>
            </a:r>
            <a:r>
              <a:rPr lang="en-GB" dirty="0"/>
              <a:t>, </a:t>
            </a:r>
            <a:r>
              <a:rPr lang="en-GB" i="1" dirty="0"/>
              <a:t>44</a:t>
            </a:r>
            <a:r>
              <a:rPr lang="en-GB" dirty="0"/>
              <a:t>(5), 1029-1048.</a:t>
            </a:r>
          </a:p>
          <a:p>
            <a:r>
              <a:rPr lang="en-US" dirty="0" err="1"/>
              <a:t>Khalek</a:t>
            </a:r>
            <a:r>
              <a:rPr lang="en-US" dirty="0"/>
              <a:t>, I. A., Blanks, M. G., Merritt, P. M., &amp; </a:t>
            </a:r>
            <a:r>
              <a:rPr lang="en-US" dirty="0" err="1"/>
              <a:t>Zielinska</a:t>
            </a:r>
            <a:r>
              <a:rPr lang="en-US" dirty="0"/>
              <a:t>, B. (2015). Regulated and unregulated emissions from modern 2010 emissions-compliant heavy-duty on-highway diesel engines. </a:t>
            </a:r>
            <a:r>
              <a:rPr lang="en-GB" i="1" dirty="0"/>
              <a:t>Journal of the Air &amp; Waste Management Association</a:t>
            </a:r>
            <a:r>
              <a:rPr lang="en-GB" dirty="0"/>
              <a:t>, </a:t>
            </a:r>
            <a:r>
              <a:rPr lang="en-GB" i="1" dirty="0"/>
              <a:t>65</a:t>
            </a:r>
            <a:r>
              <a:rPr lang="en-GB" dirty="0"/>
              <a:t>(8), 987-1001.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92632624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153</TotalTime>
  <Words>856</Words>
  <Application>Microsoft Office PowerPoint</Application>
  <PresentationFormat>Custom</PresentationFormat>
  <Paragraphs>71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Facet</vt:lpstr>
      <vt:lpstr>Introduction</vt:lpstr>
      <vt:lpstr>Overview</vt:lpstr>
      <vt:lpstr>Case description</vt:lpstr>
      <vt:lpstr>Role of the management to rebuild the brand</vt:lpstr>
      <vt:lpstr>Role of the new CEO</vt:lpstr>
      <vt:lpstr>Slide 6</vt:lpstr>
      <vt:lpstr>Why the company lost reputation and customer trust</vt:lpstr>
      <vt:lpstr>Sustainability roles</vt:lpstr>
      <vt:lpstr>Slide 9</vt:lpstr>
      <vt:lpstr>Recommendation</vt:lpstr>
      <vt:lpstr>Lesson Learned</vt:lpstr>
      <vt:lpstr>Conclusion</vt:lpstr>
      <vt:lpstr>References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Volkswagen Company</dc:title>
  <dc:creator>Userr</dc:creator>
  <cp:lastModifiedBy>FRANK</cp:lastModifiedBy>
  <cp:revision>10</cp:revision>
  <dcterms:created xsi:type="dcterms:W3CDTF">2018-09-03T00:04:23Z</dcterms:created>
  <dcterms:modified xsi:type="dcterms:W3CDTF">2018-09-19T11:39:42Z</dcterms:modified>
</cp:coreProperties>
</file>